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9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BE68B-D937-4616-B509-5F81BE5D9B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A8C1A-591F-4166-BA07-83BB460BAC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FCA016-A22F-4BE6-8B27-B62235149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15839-E5DF-40EC-9B32-1DA67AA9A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6FE13-76D9-415F-8C21-A96E1CDB8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417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58D99-321C-4A9A-BA1F-142F14653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3A957-551A-4B50-87E9-F3D91C655F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462A1-4124-4396-A4B9-9A023D8B4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EF8A2-DCDA-4B47-A806-31BC0B759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816F83-A114-4343-B35C-31B1D1992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088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55CD55-9F02-4125-867E-5076B6D924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079CB-3828-43D9-B560-B8E5914444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ABF7E-F5C6-47CB-99EE-75F8AB012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761BA-F2F5-4625-BB3B-440DEF5F7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7D27B-3B36-48EE-BF66-601A9AEED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388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21966-D53E-4698-9D98-83B3C803C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94EAAE-8381-47DD-84D3-0994BB2AB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5DCD1-A6FD-4CF1-8197-CB310177E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0F1AB-B242-4D4B-8F13-02F4CF682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6C97A-7433-4C2E-A40F-D193F3AC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5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AC282-8B92-44F3-AA2A-8BDDF1A6E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BC4FC3-7AAF-4652-BCA3-8DB9F55DC3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5B16A-44B6-4252-A796-A8A8150A6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DD9BF5-2853-4365-894B-0F40F442E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CC7007-D538-4B26-BF72-7971D487E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118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2E045-2D08-4395-B46D-BE9E5322F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EE7F7-E8D2-433C-A32B-228EE5093F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8CA287-D1AD-4513-8CFE-401381395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000D0D-B7D1-46CB-9FF0-FDA2BD564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B193F7-7AF2-463D-AADE-585F8FE1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FEC35C-C4D6-450B-BAA8-A1642562F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944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017CF-FEFC-4DDE-8F37-1F3D2B066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A6AAA8-BE6B-4021-AA3A-50CF4380F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79C73-C5B8-4291-B382-309338421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9F38B1-04A6-4420-9AE1-0E8D466944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F990DD-8AA6-42BA-A8CC-C826D1428B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B8EB8B-3C11-47D9-9062-15748C383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4511B4-4D67-45E1-B485-2C4740801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5C9095-6145-47D4-90A5-67C51B920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82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16B7F-3779-41ED-8319-39D7B7552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1F1417-9A81-40B0-BEFA-EB7DBFA2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9A34D9-579D-4582-8A03-91689FB36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2B1E13-04E4-409F-BE18-0BD2D8799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39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ECE1A0-4685-4165-968F-03017188E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CCDD79-D1D8-4F56-B560-40D61C715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52C2B-57B3-4BED-98DB-4AE57D3EA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493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60CFB-18A6-4A87-BC44-DF6284963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3CE01-601D-496A-8DFE-B6DF7A9812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3529C-4A7C-42BB-A5FC-3B1DCF9B8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B4E572-5DCE-4FDB-A7B6-65CF1553D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164792-8535-4963-88B3-670CA3F5F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2AE7AA-8892-48EC-8D3E-A81163EA3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434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C7ECC-ED10-4B8F-8966-550DA189D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6E1B31-F8C1-47AA-BE86-84CFDAC936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D8D834-8EFA-41FD-8131-56ED9BB44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F02C2D-F250-4C29-B0C3-69B75B9D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24DA07-BDDE-4E87-85D1-2C566280F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4640ED-B560-4865-A1FF-BE13670B8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1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6861E2-3A7A-4B72-8D5E-39B66BA21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0EEBFC-501F-4F1A-BF69-0EE0AFF0CD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4034A-AC31-4121-B606-4DCBEF4399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32A3F8-0DB7-4644-B7F7-24523F000B2E}" type="datetimeFigureOut">
              <a:rPr lang="en-US" smtClean="0"/>
              <a:t>20-Oct-18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52A3A-B253-4752-91A2-EEC9A2266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13083F-0377-4042-9C66-E5D68CBE3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E49CF4-05B0-4C84-B9D1-91325D888F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38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13D03E5-29A3-4C48-BE3B-B8894284927E}"/>
              </a:ext>
            </a:extLst>
          </p:cNvPr>
          <p:cNvGrpSpPr/>
          <p:nvPr/>
        </p:nvGrpSpPr>
        <p:grpSpPr>
          <a:xfrm>
            <a:off x="1728763" y="205273"/>
            <a:ext cx="8227000" cy="5943600"/>
            <a:chOff x="1728763" y="205273"/>
            <a:chExt cx="8227000" cy="59436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827F87B-50F1-4F5B-B71A-0DA0813D81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14" r="8831" b="1040"/>
            <a:stretch/>
          </p:blipFill>
          <p:spPr>
            <a:xfrm>
              <a:off x="1728763" y="205273"/>
              <a:ext cx="8227000" cy="59436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C113A33-1766-4811-BF96-543710B4E8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5238" y="1238153"/>
              <a:ext cx="8010525" cy="1495425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630345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977C4DAB-0DEF-4FED-9DC8-77DDF0EA486C}"/>
              </a:ext>
            </a:extLst>
          </p:cNvPr>
          <p:cNvGrpSpPr/>
          <p:nvPr/>
        </p:nvGrpSpPr>
        <p:grpSpPr>
          <a:xfrm>
            <a:off x="2246487" y="304800"/>
            <a:ext cx="8231013" cy="5943600"/>
            <a:chOff x="2246487" y="304800"/>
            <a:chExt cx="8231013" cy="59436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72A774A-FFB5-4546-AAD2-212B1C4324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085" r="6563"/>
            <a:stretch/>
          </p:blipFill>
          <p:spPr>
            <a:xfrm>
              <a:off x="2246487" y="304800"/>
              <a:ext cx="8231013" cy="59436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77E28D4-3DFD-480C-8419-DFF199A912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55587" y="1395065"/>
              <a:ext cx="7612811" cy="55791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597176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AE91170-B7D9-4D85-95F6-233A090216BC}"/>
              </a:ext>
            </a:extLst>
          </p:cNvPr>
          <p:cNvGrpSpPr/>
          <p:nvPr/>
        </p:nvGrpSpPr>
        <p:grpSpPr>
          <a:xfrm>
            <a:off x="1525764" y="130528"/>
            <a:ext cx="9143999" cy="6596943"/>
            <a:chOff x="1525764" y="130528"/>
            <a:chExt cx="9143999" cy="659694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89F6424-C0CC-46B0-B9D6-57C6F6226D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405" t="245" r="9262" b="243"/>
            <a:stretch/>
          </p:blipFill>
          <p:spPr>
            <a:xfrm>
              <a:off x="1525764" y="130528"/>
              <a:ext cx="9143999" cy="6596943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28EEF4E-50C2-4F7A-8998-17E3A9460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9541" y="1108074"/>
              <a:ext cx="7843533" cy="12513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5214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B64F9-C0C4-4BB8-B990-0417EAFD9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9882A16-540D-4001-B30B-708C5FDE3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731" y="1814336"/>
            <a:ext cx="4142138" cy="435133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01593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7DD557-9DE8-42CC-9CAE-E844A9448B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61" r="2910"/>
          <a:stretch/>
        </p:blipFill>
        <p:spPr>
          <a:xfrm>
            <a:off x="2246490" y="0"/>
            <a:ext cx="94939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292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1405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Stefanescu</dc:creator>
  <cp:lastModifiedBy>Paul Stefanescu</cp:lastModifiedBy>
  <cp:revision>7</cp:revision>
  <dcterms:created xsi:type="dcterms:W3CDTF">2018-10-20T18:33:50Z</dcterms:created>
  <dcterms:modified xsi:type="dcterms:W3CDTF">2018-10-21T17:59:31Z</dcterms:modified>
</cp:coreProperties>
</file>

<file path=docProps/thumbnail.jpeg>
</file>